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72"/>
    <p:restoredTop sz="77892"/>
  </p:normalViewPr>
  <p:slideViewPr>
    <p:cSldViewPr snapToGrid="0">
      <p:cViewPr varScale="1">
        <p:scale>
          <a:sx n="72" d="100"/>
          <a:sy n="72" d="100"/>
        </p:scale>
        <p:origin x="21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C8775-A717-8A42-A82B-16564D9B72F6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FFE10-A141-5B4D-9D31-2A6EFDF499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36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Überlegung: Sollen wir im Außenring nur die inhaltlichen Blüten haben und uns überlegen, wo wir die anderen Aspekte (blau, lila, grün) unterbringen? Damit könnte das Schaubild verständlicher werden.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FFE10-A141-5B4D-9D31-2A6EFDF4990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00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68E9A4-9A73-D82B-C97E-9CF5708C4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32FA202-1F61-3D68-3EA8-870527454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2D258A-F9F6-08EF-68A4-0720872F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60D2F2-436C-3BD0-E0A1-57C261F4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6EAD49-D09C-F3CB-C326-EC505F71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28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FA31C8-F38A-94F9-E5E6-8D1592473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E857E2-49C6-496C-99A4-D01B41D52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B58287-86B9-4AE0-4946-1F88DFAD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60BC8A-BDD7-02CB-9A14-7D23EBB2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EB1680-3E2E-A389-1990-0A6D64B1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44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9DEAEA8-10BA-AD2F-F0EF-B2BEA3688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55F8DD-ACF2-D4F3-BE33-4A604336F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A19951-D519-91B4-91A9-C44E7775E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A1B14-BB79-D94C-3952-B4E6A2E79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571443-BC59-B942-A7AF-3782C161E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23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E4EFB1-F0B6-2CE9-4E0A-FAE44779B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9BF694-EBE5-7D70-2DD6-2AAF98F24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E9E1A4-97D5-6DCF-CA4C-5B35F8A0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A793F-2D79-12B2-C779-ECF4EB480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2570F9-E418-3430-AB68-05A71EB2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90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1C61B-A44D-45BE-DB46-0342EC14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1D0CC9-78A8-F70E-7439-2E66B0716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6E41EE-5CAA-CF1A-FA9A-7CB16121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D491FC-BAAD-2855-EF06-B70228447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F3EFDB-A20A-E9B1-8CD0-A4253AD95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03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81213-B2E0-1EF0-059D-57CD07E2F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3ADB9C-FDDC-B39D-5E21-7DB980AC29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4F7B12-D02D-904B-9904-34AEC38C9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63A32C-4D7B-5F43-C6D2-B32382055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D2A2C7-86DA-CBFA-8B21-62642C6F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025305-94A8-0618-5424-CFA00A08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267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51BE3-084F-59E3-2297-65CAE6F24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24226E-FA70-FD6D-0C8A-8F4D15279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07BF9C-2A2C-A60E-7629-6C6607820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3E17F24-7655-9215-8440-D608CDE3E8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89906F-CF0C-F195-6F31-93F0E22B4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B38C106-22C4-AAAE-9319-FB6025223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0EFD9CC-5146-CBE6-F4DD-E9ED3811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E65CB01-A2AB-EC44-5571-3C8FEE43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086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993CE-F802-EE26-1A1B-4D553D33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A36DBD-E010-6D94-1F01-AE4436B6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99FD94-D2A5-D8AB-A7F5-BAD3B099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9E7DB2-A571-F6E7-4E38-10991580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86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09AB86-CEC2-B4D3-66C5-BFB4CB91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1B2EDA-86AC-50AD-6B0B-128E802D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47EB56-6AFB-9F32-D6D5-C7FF7651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6788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9436B-D8F8-2C18-F73A-DB551B4A4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F4F9EF-E369-A95E-792A-AD7EC4D92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A2722F-9986-183F-5FD3-A12E8D24F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865C867-B74E-68A5-B239-DC483860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C8A3E2-7482-FDAF-4F47-AC8E5E3AA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9E0B31-A629-824C-D564-862DA4FD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08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8D3EE-9A2F-3127-3113-664C1FB8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FDBEF9B-B6D6-8EF6-F06A-BD7B3A28F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00443E-AFF7-B3A0-E8D2-3FD22CDA4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8A48202-C3BE-248C-D278-75B0D4D51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CBD215-1A37-3D2A-1A43-21DF8E770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551EF-0F0A-966D-5BD8-08995A4D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38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FBD8F28-CC35-C664-DF48-1B646DC1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0EB675-AF37-F6EA-FD6E-5054B1C2E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ECA88D-83FF-019E-84DD-DF78DEAC8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311D4B-34BB-974A-BCAA-2A02E3A11444}" type="datetimeFigureOut">
              <a:rPr lang="de-DE" smtClean="0"/>
              <a:t>02.02.26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9482DA-2ECF-7DC4-91ED-4B93BD97D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69C4BD-17DD-3D21-6D6B-B055EBA59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44F53C-07CF-7D48-957C-BE4C0E1DC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42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B1A19-20CF-1DFB-9DC4-D7712880C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4E58F903-1534-723B-9602-1059580B5921}"/>
              </a:ext>
            </a:extLst>
          </p:cNvPr>
          <p:cNvSpPr/>
          <p:nvPr/>
        </p:nvSpPr>
        <p:spPr>
          <a:xfrm rot="13127234">
            <a:off x="4405178" y="3928801"/>
            <a:ext cx="720000" cy="221435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Außerschul. Lernorte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E88F36-8CDA-DE43-0142-E160CC68B85D}"/>
              </a:ext>
            </a:extLst>
          </p:cNvPr>
          <p:cNvSpPr/>
          <p:nvPr/>
        </p:nvSpPr>
        <p:spPr>
          <a:xfrm rot="14455451">
            <a:off x="3833379" y="3313789"/>
            <a:ext cx="720000" cy="221435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3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Hochschuldidakt</a:t>
            </a:r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Zugänge, </a:t>
            </a:r>
            <a:b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Methoden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7D5E40-ABC0-79F3-7CAE-DB8473CCBE81}"/>
              </a:ext>
            </a:extLst>
          </p:cNvPr>
          <p:cNvSpPr/>
          <p:nvPr/>
        </p:nvSpPr>
        <p:spPr>
          <a:xfrm rot="18935491">
            <a:off x="4147905" y="941385"/>
            <a:ext cx="720000" cy="221435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Querschnitts-aufgabe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F77C57C-6AFD-2D1A-3305-2429C2B7F569}"/>
              </a:ext>
            </a:extLst>
          </p:cNvPr>
          <p:cNvSpPr/>
          <p:nvPr/>
        </p:nvSpPr>
        <p:spPr>
          <a:xfrm rot="15749365">
            <a:off x="3566310" y="2507136"/>
            <a:ext cx="720000" cy="221435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Professiona-lisierung</a:t>
            </a:r>
            <a:endParaRPr lang="de-DE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F67E4B-5EDB-5D48-A2E4-E628E675D9A4}"/>
              </a:ext>
            </a:extLst>
          </p:cNvPr>
          <p:cNvSpPr/>
          <p:nvPr/>
        </p:nvSpPr>
        <p:spPr>
          <a:xfrm rot="11471448">
            <a:off x="5162981" y="4211151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Werte, ethische Dilemmata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768816-7583-C50C-D051-24CFB53ACDB9}"/>
              </a:ext>
            </a:extLst>
          </p:cNvPr>
          <p:cNvSpPr/>
          <p:nvPr/>
        </p:nvSpPr>
        <p:spPr>
          <a:xfrm rot="9941911">
            <a:off x="5958630" y="4139970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Curriculare</a:t>
            </a:r>
          </a:p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Vorgaben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AA9C38-147F-1739-EA9F-216155E1C56B}"/>
              </a:ext>
            </a:extLst>
          </p:cNvPr>
          <p:cNvSpPr/>
          <p:nvPr/>
        </p:nvSpPr>
        <p:spPr>
          <a:xfrm rot="8425462">
            <a:off x="6707549" y="3775547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Partizipative</a:t>
            </a:r>
          </a:p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Schulentwicklung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B2D810-B7C8-B59C-15ED-6B1D0574FCEC}"/>
              </a:ext>
            </a:extLst>
          </p:cNvPr>
          <p:cNvSpPr/>
          <p:nvPr/>
        </p:nvSpPr>
        <p:spPr>
          <a:xfrm rot="6679101">
            <a:off x="7236205" y="3048734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Eltern &amp; Partizipation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520F8B-CDBA-1985-10AA-39E554C03245}"/>
              </a:ext>
            </a:extLst>
          </p:cNvPr>
          <p:cNvSpPr/>
          <p:nvPr/>
        </p:nvSpPr>
        <p:spPr>
          <a:xfrm rot="5044007">
            <a:off x="7400124" y="2182582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Raum &amp; Partizipation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FC61FF-62B1-4D8A-8359-6E130EACAC19}"/>
              </a:ext>
            </a:extLst>
          </p:cNvPr>
          <p:cNvSpPr/>
          <p:nvPr/>
        </p:nvSpPr>
        <p:spPr>
          <a:xfrm rot="17362848">
            <a:off x="3682873" y="1624947"/>
            <a:ext cx="720000" cy="221435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Beitrag der </a:t>
            </a:r>
          </a:p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Fächer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B694BE-DE17-1C07-11E0-359344E5FB92}"/>
              </a:ext>
            </a:extLst>
          </p:cNvPr>
          <p:cNvSpPr/>
          <p:nvPr/>
        </p:nvSpPr>
        <p:spPr>
          <a:xfrm rot="20497162">
            <a:off x="4877918" y="497217"/>
            <a:ext cx="720000" cy="221435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Digitalität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948FE1F-7815-3528-E67F-35E1C321C30F}"/>
              </a:ext>
            </a:extLst>
          </p:cNvPr>
          <p:cNvSpPr/>
          <p:nvPr/>
        </p:nvSpPr>
        <p:spPr>
          <a:xfrm rot="3183909">
            <a:off x="7100382" y="1312612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Mitbestimmung</a:t>
            </a:r>
          </a:p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Schule – Seminar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96DA4C3-112C-80D4-8AD8-F05D8340F9F8}"/>
              </a:ext>
            </a:extLst>
          </p:cNvPr>
          <p:cNvSpPr/>
          <p:nvPr/>
        </p:nvSpPr>
        <p:spPr>
          <a:xfrm rot="1534640">
            <a:off x="6495841" y="695382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Begründungs-</a:t>
            </a:r>
          </a:p>
          <a:p>
            <a:pPr algn="r"/>
            <a:r>
              <a:rPr lang="de-DE" sz="1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linien</a:t>
            </a:r>
            <a:endParaRPr lang="de-DE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1A96F5-5F39-8001-CFBD-08BD0376D405}"/>
              </a:ext>
            </a:extLst>
          </p:cNvPr>
          <p:cNvSpPr/>
          <p:nvPr/>
        </p:nvSpPr>
        <p:spPr>
          <a:xfrm rot="378608">
            <a:off x="5736000" y="432944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Begriffe, Diskurse</a:t>
            </a:r>
          </a:p>
          <a:p>
            <a:pPr algn="r"/>
            <a:r>
              <a:rPr lang="de-DE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Forschung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BCC60F6-1B66-DE7B-F64F-30636CA62DED}"/>
              </a:ext>
            </a:extLst>
          </p:cNvPr>
          <p:cNvSpPr/>
          <p:nvPr/>
        </p:nvSpPr>
        <p:spPr>
          <a:xfrm>
            <a:off x="4393870" y="2042885"/>
            <a:ext cx="2880000" cy="2880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rgbClr val="0070C0">
                <a:alpha val="38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0FA53E-CD94-2DB4-4F43-192C690A4602}"/>
              </a:ext>
            </a:extLst>
          </p:cNvPr>
          <p:cNvSpPr/>
          <p:nvPr/>
        </p:nvSpPr>
        <p:spPr>
          <a:xfrm>
            <a:off x="2768450" y="369000"/>
            <a:ext cx="6120000" cy="6120000"/>
          </a:xfrm>
          <a:prstGeom prst="ellipse">
            <a:avLst/>
          </a:prstGeom>
          <a:noFill/>
          <a:ln w="63500">
            <a:solidFill>
              <a:srgbClr val="0070C0">
                <a:alpha val="38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CCDB5F-1C73-1A28-E464-64257C9E05A0}"/>
              </a:ext>
            </a:extLst>
          </p:cNvPr>
          <p:cNvSpPr/>
          <p:nvPr/>
        </p:nvSpPr>
        <p:spPr>
          <a:xfrm rot="3267949">
            <a:off x="4761154" y="2968998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6807D9-D9AD-1E8E-4509-87ABAF363AE5}"/>
              </a:ext>
            </a:extLst>
          </p:cNvPr>
          <p:cNvSpPr/>
          <p:nvPr/>
        </p:nvSpPr>
        <p:spPr>
          <a:xfrm>
            <a:off x="5310301" y="2030029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FÜR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2487B3B-6506-3F4A-9AFD-95C91E55A1D2}"/>
              </a:ext>
            </a:extLst>
          </p:cNvPr>
          <p:cNvSpPr/>
          <p:nvPr/>
        </p:nvSpPr>
        <p:spPr>
          <a:xfrm rot="18496091">
            <a:off x="5811320" y="3013718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EF7F98-4B68-A6C7-6F6C-96763EFCD075}"/>
              </a:ext>
            </a:extLst>
          </p:cNvPr>
          <p:cNvSpPr txBox="1"/>
          <p:nvPr/>
        </p:nvSpPr>
        <p:spPr>
          <a:xfrm rot="18493161">
            <a:off x="4355104" y="2602618"/>
            <a:ext cx="1148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Lernen …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86D2C97-5438-8224-45E3-BCF1B583566E}"/>
              </a:ext>
            </a:extLst>
          </p:cNvPr>
          <p:cNvSpPr txBox="1"/>
          <p:nvPr/>
        </p:nvSpPr>
        <p:spPr>
          <a:xfrm rot="3639265">
            <a:off x="5987611" y="2768944"/>
            <a:ext cx="174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… Demokratie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8F2C35-6187-7A81-1A20-5582E1208408}"/>
              </a:ext>
            </a:extLst>
          </p:cNvPr>
          <p:cNvSpPr/>
          <p:nvPr/>
        </p:nvSpPr>
        <p:spPr>
          <a:xfrm>
            <a:off x="5246596" y="2888674"/>
            <a:ext cx="1152000" cy="115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5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Partizi-pation</a:t>
            </a:r>
            <a:endParaRPr lang="de-DE" sz="125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de-DE" sz="12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Reflexion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7E17903-B44D-1B5B-6F8C-D4C3B9762352}"/>
              </a:ext>
            </a:extLst>
          </p:cNvPr>
          <p:cNvSpPr txBox="1"/>
          <p:nvPr/>
        </p:nvSpPr>
        <p:spPr>
          <a:xfrm rot="3529306">
            <a:off x="7534004" y="1554601"/>
            <a:ext cx="2485424" cy="36933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de-DE" dirty="0"/>
              <a:t>H A L T U N G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D56065-0B7C-F6CE-1B48-EA6212236675}"/>
              </a:ext>
            </a:extLst>
          </p:cNvPr>
          <p:cNvSpPr/>
          <p:nvPr/>
        </p:nvSpPr>
        <p:spPr>
          <a:xfrm rot="6359032">
            <a:off x="8580439" y="2916639"/>
            <a:ext cx="720000" cy="2214352"/>
          </a:xfrm>
          <a:prstGeom prst="ellipse">
            <a:avLst/>
          </a:prstGeom>
          <a:solidFill>
            <a:srgbClr val="F8EAB8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Politische Bildung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47ED4E0-944F-76A0-89E6-27A4EBAA0041}"/>
              </a:ext>
            </a:extLst>
          </p:cNvPr>
          <p:cNvSpPr/>
          <p:nvPr/>
        </p:nvSpPr>
        <p:spPr>
          <a:xfrm rot="16719297">
            <a:off x="2369686" y="1924613"/>
            <a:ext cx="720000" cy="221435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Partizipation in Prüfungsformaten</a:t>
            </a:r>
          </a:p>
        </p:txBody>
      </p:sp>
    </p:spTree>
    <p:extLst>
      <p:ext uri="{BB962C8B-B14F-4D97-AF65-F5344CB8AC3E}">
        <p14:creationId xmlns:p14="http://schemas.microsoft.com/office/powerpoint/2010/main" val="352164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D9EE3-6BD8-793A-C14B-572A871F9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B07AB731-E482-031A-6B5B-39DEEADA32FF}"/>
              </a:ext>
            </a:extLst>
          </p:cNvPr>
          <p:cNvSpPr/>
          <p:nvPr/>
        </p:nvSpPr>
        <p:spPr>
          <a:xfrm rot="16200000">
            <a:off x="3445093" y="2563667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047E6E-DC6B-AD80-EA49-B8081D74BEB4}"/>
              </a:ext>
            </a:extLst>
          </p:cNvPr>
          <p:cNvSpPr/>
          <p:nvPr/>
        </p:nvSpPr>
        <p:spPr>
          <a:xfrm rot="13992286">
            <a:off x="4023455" y="3692109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03E88FD-F146-9023-FB39-9720B76FEFD9}"/>
              </a:ext>
            </a:extLst>
          </p:cNvPr>
          <p:cNvSpPr/>
          <p:nvPr/>
        </p:nvSpPr>
        <p:spPr>
          <a:xfrm rot="11517699">
            <a:off x="5003378" y="4244578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899A5C1-0323-FF47-C3CF-CA53D2A9857F}"/>
              </a:ext>
            </a:extLst>
          </p:cNvPr>
          <p:cNvSpPr/>
          <p:nvPr/>
        </p:nvSpPr>
        <p:spPr>
          <a:xfrm rot="9790659">
            <a:off x="6035645" y="4136474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43F7DB-8940-0252-D5C5-B1BB027D68D7}"/>
              </a:ext>
            </a:extLst>
          </p:cNvPr>
          <p:cNvSpPr/>
          <p:nvPr/>
        </p:nvSpPr>
        <p:spPr>
          <a:xfrm rot="7543708">
            <a:off x="6942339" y="3464499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DD5C050-C64B-5F62-5B5F-F711063D1097}"/>
              </a:ext>
            </a:extLst>
          </p:cNvPr>
          <p:cNvSpPr/>
          <p:nvPr/>
        </p:nvSpPr>
        <p:spPr>
          <a:xfrm rot="5044007">
            <a:off x="7295141" y="2399270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3019FB-0219-51E1-4347-606C707056E7}"/>
              </a:ext>
            </a:extLst>
          </p:cNvPr>
          <p:cNvSpPr/>
          <p:nvPr/>
        </p:nvSpPr>
        <p:spPr>
          <a:xfrm rot="17771117">
            <a:off x="3616957" y="1473543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5A0DFA7-2EDD-8242-3A8C-33E2EA856CD1}"/>
              </a:ext>
            </a:extLst>
          </p:cNvPr>
          <p:cNvSpPr/>
          <p:nvPr/>
        </p:nvSpPr>
        <p:spPr>
          <a:xfrm rot="20122460">
            <a:off x="4393790" y="689163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BB4065D-EAFA-F9F9-9168-147135FF00A0}"/>
              </a:ext>
            </a:extLst>
          </p:cNvPr>
          <p:cNvSpPr/>
          <p:nvPr/>
        </p:nvSpPr>
        <p:spPr>
          <a:xfrm rot="3183909">
            <a:off x="7064462" y="1384552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415E67-3FF5-A0DD-F6D1-605661054AEB}"/>
              </a:ext>
            </a:extLst>
          </p:cNvPr>
          <p:cNvSpPr/>
          <p:nvPr/>
        </p:nvSpPr>
        <p:spPr>
          <a:xfrm rot="1534640">
            <a:off x="6355190" y="696404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E4DEB1-D4AA-D75E-F115-73FB370FAC82}"/>
              </a:ext>
            </a:extLst>
          </p:cNvPr>
          <p:cNvSpPr/>
          <p:nvPr/>
        </p:nvSpPr>
        <p:spPr>
          <a:xfrm>
            <a:off x="5383870" y="420759"/>
            <a:ext cx="900000" cy="221435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B34F04-DC7C-21F5-DCCD-1AA1CD5E7956}"/>
              </a:ext>
            </a:extLst>
          </p:cNvPr>
          <p:cNvSpPr/>
          <p:nvPr/>
        </p:nvSpPr>
        <p:spPr>
          <a:xfrm>
            <a:off x="4393870" y="2042885"/>
            <a:ext cx="2880000" cy="288000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rgbClr val="0070C0">
                <a:alpha val="38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5AEDA9-1818-8D2C-F828-B2E740B7F968}"/>
              </a:ext>
            </a:extLst>
          </p:cNvPr>
          <p:cNvSpPr/>
          <p:nvPr/>
        </p:nvSpPr>
        <p:spPr>
          <a:xfrm>
            <a:off x="2768450" y="369000"/>
            <a:ext cx="6120000" cy="6120000"/>
          </a:xfrm>
          <a:prstGeom prst="ellipse">
            <a:avLst/>
          </a:prstGeom>
          <a:noFill/>
          <a:ln w="63500">
            <a:solidFill>
              <a:srgbClr val="0070C0">
                <a:alpha val="38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A614E1-86D8-3DFD-42D7-52C41C9F122F}"/>
              </a:ext>
            </a:extLst>
          </p:cNvPr>
          <p:cNvSpPr/>
          <p:nvPr/>
        </p:nvSpPr>
        <p:spPr>
          <a:xfrm rot="3267949">
            <a:off x="4761154" y="2968998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ÜBER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DF394C-927E-7167-21CA-6D9F5313A7E3}"/>
              </a:ext>
            </a:extLst>
          </p:cNvPr>
          <p:cNvSpPr/>
          <p:nvPr/>
        </p:nvSpPr>
        <p:spPr>
          <a:xfrm>
            <a:off x="5310301" y="2030029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FÜR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D56F6A4-B735-1491-2725-715DA7BF4BA8}"/>
              </a:ext>
            </a:extLst>
          </p:cNvPr>
          <p:cNvSpPr/>
          <p:nvPr/>
        </p:nvSpPr>
        <p:spPr>
          <a:xfrm rot="18496091">
            <a:off x="5811320" y="3013718"/>
            <a:ext cx="1080000" cy="162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>
                <a:lumMod val="75000"/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DURCH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A7102C-7617-4EEF-A72B-2A03901DE960}"/>
              </a:ext>
            </a:extLst>
          </p:cNvPr>
          <p:cNvSpPr txBox="1"/>
          <p:nvPr/>
        </p:nvSpPr>
        <p:spPr>
          <a:xfrm rot="18493161">
            <a:off x="4355104" y="2618007"/>
            <a:ext cx="114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Lernen …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773731-4305-2C6F-6A57-B2B7C8001E11}"/>
              </a:ext>
            </a:extLst>
          </p:cNvPr>
          <p:cNvSpPr txBox="1"/>
          <p:nvPr/>
        </p:nvSpPr>
        <p:spPr>
          <a:xfrm rot="3639265">
            <a:off x="5987611" y="2784333"/>
            <a:ext cx="174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 Demokratie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23A2B3-18F2-CF38-AF35-D0FAA1D3415B}"/>
              </a:ext>
            </a:extLst>
          </p:cNvPr>
          <p:cNvSpPr/>
          <p:nvPr/>
        </p:nvSpPr>
        <p:spPr>
          <a:xfrm>
            <a:off x="5337319" y="2963453"/>
            <a:ext cx="972000" cy="9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 err="1">
                <a:solidFill>
                  <a:schemeClr val="bg1"/>
                </a:solidFill>
              </a:rPr>
              <a:t>Partizipa-tion</a:t>
            </a:r>
            <a:endParaRPr lang="de-DE" sz="900" b="1" dirty="0">
              <a:solidFill>
                <a:schemeClr val="bg1"/>
              </a:solidFill>
            </a:endParaRPr>
          </a:p>
          <a:p>
            <a:pPr algn="ctr"/>
            <a:r>
              <a:rPr lang="de-DE" sz="900" b="1" dirty="0">
                <a:solidFill>
                  <a:schemeClr val="bg1"/>
                </a:solidFill>
              </a:rPr>
              <a:t>Reflexion</a:t>
            </a:r>
          </a:p>
        </p:txBody>
      </p:sp>
    </p:spTree>
    <p:extLst>
      <p:ext uri="{BB962C8B-B14F-4D97-AF65-F5344CB8AC3E}">
        <p14:creationId xmlns:p14="http://schemas.microsoft.com/office/powerpoint/2010/main" val="2196027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Macintosh PowerPoint</Application>
  <PresentationFormat>Breitbild</PresentationFormat>
  <Paragraphs>39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Knapp, Damaris</dc:creator>
  <cp:lastModifiedBy>Knapp, Damaris</cp:lastModifiedBy>
  <cp:revision>5</cp:revision>
  <dcterms:created xsi:type="dcterms:W3CDTF">2025-07-28T09:11:20Z</dcterms:created>
  <dcterms:modified xsi:type="dcterms:W3CDTF">2026-02-02T10:43:12Z</dcterms:modified>
</cp:coreProperties>
</file>